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  <p:sldMasterId id="2147483716" r:id="rId3"/>
  </p:sldMasterIdLst>
  <p:notesMasterIdLst>
    <p:notesMasterId r:id="rId12"/>
  </p:notesMasterIdLst>
  <p:handoutMasterIdLst>
    <p:handoutMasterId r:id="rId13"/>
  </p:handoutMasterIdLst>
  <p:sldIdLst>
    <p:sldId id="620" r:id="rId4"/>
    <p:sldId id="619" r:id="rId5"/>
    <p:sldId id="264" r:id="rId6"/>
    <p:sldId id="613" r:id="rId7"/>
    <p:sldId id="621" r:id="rId8"/>
    <p:sldId id="611" r:id="rId9"/>
    <p:sldId id="287" r:id="rId10"/>
    <p:sldId id="622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FE419-2B83-4AC7-9C5F-06D963A8DBD3}" v="3" dt="2019-08-30T09:44:48.964"/>
    <p1510:client id="{B323D91C-C849-4F60-B98E-E53AB2A5637A}" v="9" dt="2019-08-30T10:06:34.072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39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Windows Live" clId="Web-{2923BCC7-57D7-4E8C-AC89-6B4F0E6682D0}"/>
    <pc:docChg chg="delSld modSld">
      <pc:chgData name="Rob Sewell" userId="c802df42025d5e1f" providerId="Windows Live" clId="Web-{2923BCC7-57D7-4E8C-AC89-6B4F0E6682D0}" dt="2019-08-19T16:44:26.529" v="52"/>
      <pc:docMkLst>
        <pc:docMk/>
      </pc:docMkLst>
      <pc:sldChg chg="del">
        <pc:chgData name="Rob Sewell" userId="c802df42025d5e1f" providerId="Windows Live" clId="Web-{2923BCC7-57D7-4E8C-AC89-6B4F0E6682D0}" dt="2019-08-19T16:44:26.529" v="52"/>
        <pc:sldMkLst>
          <pc:docMk/>
          <pc:sldMk cId="4147351338" sldId="285"/>
        </pc:sldMkLst>
      </pc:sldChg>
      <pc:sldChg chg="modSp">
        <pc:chgData name="Rob Sewell" userId="c802df42025d5e1f" providerId="Windows Live" clId="Web-{2923BCC7-57D7-4E8C-AC89-6B4F0E6682D0}" dt="2019-08-19T16:33:07.105" v="50" actId="20577"/>
        <pc:sldMkLst>
          <pc:docMk/>
          <pc:sldMk cId="2897394968" sldId="620"/>
        </pc:sldMkLst>
        <pc:spChg chg="mod">
          <ac:chgData name="Rob Sewell" userId="c802df42025d5e1f" providerId="Windows Live" clId="Web-{2923BCC7-57D7-4E8C-AC89-6B4F0E6682D0}" dt="2019-08-19T16:33:07.105" v="50" actId="20577"/>
          <ac:spMkLst>
            <pc:docMk/>
            <pc:sldMk cId="2897394968" sldId="620"/>
            <ac:spMk id="3" creationId="{412EAB22-DEE9-4AED-A15D-76BDCADCA469}"/>
          </ac:spMkLst>
        </pc:spChg>
      </pc:sldChg>
    </pc:docChg>
  </pc:docChgLst>
  <pc:docChgLst>
    <pc:chgData name="Rob Sewell" userId="c802df42025d5e1f" providerId="Windows Live" clId="Web-{945FE419-2B83-4AC7-9C5F-06D963A8DBD3}"/>
    <pc:docChg chg="addSld delSld modSld sldOrd">
      <pc:chgData name="Rob Sewell" userId="c802df42025d5e1f" providerId="Windows Live" clId="Web-{945FE419-2B83-4AC7-9C5F-06D963A8DBD3}" dt="2019-08-30T09:50:15.293" v="194"/>
      <pc:docMkLst>
        <pc:docMk/>
      </pc:docMkLst>
      <pc:sldChg chg="del">
        <pc:chgData name="Rob Sewell" userId="c802df42025d5e1f" providerId="Windows Live" clId="Web-{945FE419-2B83-4AC7-9C5F-06D963A8DBD3}" dt="2019-08-30T09:50:05.918" v="188"/>
        <pc:sldMkLst>
          <pc:docMk/>
          <pc:sldMk cId="3987161561" sldId="271"/>
        </pc:sldMkLst>
      </pc:sldChg>
      <pc:sldChg chg="del">
        <pc:chgData name="Rob Sewell" userId="c802df42025d5e1f" providerId="Windows Live" clId="Web-{945FE419-2B83-4AC7-9C5F-06D963A8DBD3}" dt="2019-08-30T09:50:05.918" v="186"/>
        <pc:sldMkLst>
          <pc:docMk/>
          <pc:sldMk cId="1160534513" sldId="286"/>
        </pc:sldMkLst>
      </pc:sldChg>
      <pc:sldChg chg="del">
        <pc:chgData name="Rob Sewell" userId="c802df42025d5e1f" providerId="Windows Live" clId="Web-{945FE419-2B83-4AC7-9C5F-06D963A8DBD3}" dt="2019-08-30T09:50:05.903" v="178"/>
        <pc:sldMkLst>
          <pc:docMk/>
          <pc:sldMk cId="2074835815" sldId="288"/>
        </pc:sldMkLst>
      </pc:sldChg>
      <pc:sldChg chg="del">
        <pc:chgData name="Rob Sewell" userId="c802df42025d5e1f" providerId="Windows Live" clId="Web-{945FE419-2B83-4AC7-9C5F-06D963A8DBD3}" dt="2019-08-30T09:50:05.918" v="192"/>
        <pc:sldMkLst>
          <pc:docMk/>
          <pc:sldMk cId="1085621089" sldId="291"/>
        </pc:sldMkLst>
      </pc:sldChg>
      <pc:sldChg chg="del">
        <pc:chgData name="Rob Sewell" userId="c802df42025d5e1f" providerId="Windows Live" clId="Web-{945FE419-2B83-4AC7-9C5F-06D963A8DBD3}" dt="2019-08-30T09:50:05.918" v="187"/>
        <pc:sldMkLst>
          <pc:docMk/>
          <pc:sldMk cId="188231363" sldId="292"/>
        </pc:sldMkLst>
      </pc:sldChg>
      <pc:sldChg chg="del">
        <pc:chgData name="Rob Sewell" userId="c802df42025d5e1f" providerId="Windows Live" clId="Web-{945FE419-2B83-4AC7-9C5F-06D963A8DBD3}" dt="2019-08-30T09:50:05.918" v="191"/>
        <pc:sldMkLst>
          <pc:docMk/>
          <pc:sldMk cId="3159909004" sldId="592"/>
        </pc:sldMkLst>
      </pc:sldChg>
      <pc:sldChg chg="del">
        <pc:chgData name="Rob Sewell" userId="c802df42025d5e1f" providerId="Windows Live" clId="Web-{945FE419-2B83-4AC7-9C5F-06D963A8DBD3}" dt="2019-08-30T09:50:05.918" v="189"/>
        <pc:sldMkLst>
          <pc:docMk/>
          <pc:sldMk cId="3664803853" sldId="593"/>
        </pc:sldMkLst>
      </pc:sldChg>
      <pc:sldChg chg="del">
        <pc:chgData name="Rob Sewell" userId="c802df42025d5e1f" providerId="Windows Live" clId="Web-{945FE419-2B83-4AC7-9C5F-06D963A8DBD3}" dt="2019-08-30T09:50:05.918" v="190"/>
        <pc:sldMkLst>
          <pc:docMk/>
          <pc:sldMk cId="3015818415" sldId="594"/>
        </pc:sldMkLst>
      </pc:sldChg>
      <pc:sldChg chg="del">
        <pc:chgData name="Rob Sewell" userId="c802df42025d5e1f" providerId="Windows Live" clId="Web-{945FE419-2B83-4AC7-9C5F-06D963A8DBD3}" dt="2019-08-30T09:50:05.918" v="185"/>
        <pc:sldMkLst>
          <pc:docMk/>
          <pc:sldMk cId="2678568651" sldId="596"/>
        </pc:sldMkLst>
      </pc:sldChg>
      <pc:sldChg chg="del">
        <pc:chgData name="Rob Sewell" userId="c802df42025d5e1f" providerId="Windows Live" clId="Web-{945FE419-2B83-4AC7-9C5F-06D963A8DBD3}" dt="2019-08-30T09:50:05.918" v="184"/>
        <pc:sldMkLst>
          <pc:docMk/>
          <pc:sldMk cId="4235347505" sldId="597"/>
        </pc:sldMkLst>
      </pc:sldChg>
      <pc:sldChg chg="del">
        <pc:chgData name="Rob Sewell" userId="c802df42025d5e1f" providerId="Windows Live" clId="Web-{945FE419-2B83-4AC7-9C5F-06D963A8DBD3}" dt="2019-08-30T09:50:05.918" v="181"/>
        <pc:sldMkLst>
          <pc:docMk/>
          <pc:sldMk cId="2768988476" sldId="599"/>
        </pc:sldMkLst>
      </pc:sldChg>
      <pc:sldChg chg="del">
        <pc:chgData name="Rob Sewell" userId="c802df42025d5e1f" providerId="Windows Live" clId="Web-{945FE419-2B83-4AC7-9C5F-06D963A8DBD3}" dt="2019-08-30T09:50:05.918" v="180"/>
        <pc:sldMkLst>
          <pc:docMk/>
          <pc:sldMk cId="3671978671" sldId="600"/>
        </pc:sldMkLst>
      </pc:sldChg>
      <pc:sldChg chg="del">
        <pc:chgData name="Rob Sewell" userId="c802df42025d5e1f" providerId="Windows Live" clId="Web-{945FE419-2B83-4AC7-9C5F-06D963A8DBD3}" dt="2019-08-30T09:50:05.918" v="179"/>
        <pc:sldMkLst>
          <pc:docMk/>
          <pc:sldMk cId="3472987629" sldId="601"/>
        </pc:sldMkLst>
      </pc:sldChg>
      <pc:sldChg chg="del">
        <pc:chgData name="Rob Sewell" userId="c802df42025d5e1f" providerId="Windows Live" clId="Web-{945FE419-2B83-4AC7-9C5F-06D963A8DBD3}" dt="2019-08-30T09:50:05.903" v="177"/>
        <pc:sldMkLst>
          <pc:docMk/>
          <pc:sldMk cId="484092284" sldId="604"/>
        </pc:sldMkLst>
      </pc:sldChg>
      <pc:sldChg chg="del">
        <pc:chgData name="Rob Sewell" userId="c802df42025d5e1f" providerId="Windows Live" clId="Web-{945FE419-2B83-4AC7-9C5F-06D963A8DBD3}" dt="2019-08-30T09:50:05.918" v="182"/>
        <pc:sldMkLst>
          <pc:docMk/>
          <pc:sldMk cId="2637279604" sldId="605"/>
        </pc:sldMkLst>
      </pc:sldChg>
      <pc:sldChg chg="del">
        <pc:chgData name="Rob Sewell" userId="c802df42025d5e1f" providerId="Windows Live" clId="Web-{945FE419-2B83-4AC7-9C5F-06D963A8DBD3}" dt="2019-08-30T09:50:05.918" v="183"/>
        <pc:sldMkLst>
          <pc:docMk/>
          <pc:sldMk cId="1853780574" sldId="606"/>
        </pc:sldMkLst>
      </pc:sldChg>
      <pc:sldChg chg="del">
        <pc:chgData name="Rob Sewell" userId="c802df42025d5e1f" providerId="Windows Live" clId="Web-{945FE419-2B83-4AC7-9C5F-06D963A8DBD3}" dt="2019-08-30T09:50:05.903" v="175"/>
        <pc:sldMkLst>
          <pc:docMk/>
          <pc:sldMk cId="311796363" sldId="608"/>
        </pc:sldMkLst>
      </pc:sldChg>
      <pc:sldChg chg="del">
        <pc:chgData name="Rob Sewell" userId="c802df42025d5e1f" providerId="Windows Live" clId="Web-{945FE419-2B83-4AC7-9C5F-06D963A8DBD3}" dt="2019-08-30T09:50:05.903" v="176"/>
        <pc:sldMkLst>
          <pc:docMk/>
          <pc:sldMk cId="1036639021" sldId="609"/>
        </pc:sldMkLst>
      </pc:sldChg>
      <pc:sldChg chg="modSp">
        <pc:chgData name="Rob Sewell" userId="c802df42025d5e1f" providerId="Windows Live" clId="Web-{945FE419-2B83-4AC7-9C5F-06D963A8DBD3}" dt="2019-08-30T09:49:40.496" v="172" actId="20577"/>
        <pc:sldMkLst>
          <pc:docMk/>
          <pc:sldMk cId="767489014" sldId="611"/>
        </pc:sldMkLst>
        <pc:spChg chg="mod">
          <ac:chgData name="Rob Sewell" userId="c802df42025d5e1f" providerId="Windows Live" clId="Web-{945FE419-2B83-4AC7-9C5F-06D963A8DBD3}" dt="2019-08-30T09:49:40.496" v="172" actId="20577"/>
          <ac:spMkLst>
            <pc:docMk/>
            <pc:sldMk cId="767489014" sldId="611"/>
            <ac:spMk id="4" creationId="{469493AD-DF5A-4F18-8B8F-BBEA448D39EB}"/>
          </ac:spMkLst>
        </pc:spChg>
      </pc:sldChg>
      <pc:sldChg chg="modSp">
        <pc:chgData name="Rob Sewell" userId="c802df42025d5e1f" providerId="Windows Live" clId="Web-{945FE419-2B83-4AC7-9C5F-06D963A8DBD3}" dt="2019-08-30T09:46:00.776" v="11" actId="20577"/>
        <pc:sldMkLst>
          <pc:docMk/>
          <pc:sldMk cId="2897394968" sldId="620"/>
        </pc:sldMkLst>
        <pc:spChg chg="mod">
          <ac:chgData name="Rob Sewell" userId="c802df42025d5e1f" providerId="Windows Live" clId="Web-{945FE419-2B83-4AC7-9C5F-06D963A8DBD3}" dt="2019-08-30T09:46:00.776" v="11" actId="20577"/>
          <ac:spMkLst>
            <pc:docMk/>
            <pc:sldMk cId="2897394968" sldId="620"/>
            <ac:spMk id="3" creationId="{412EAB22-DEE9-4AED-A15D-76BDCADCA469}"/>
          </ac:spMkLst>
        </pc:spChg>
      </pc:sldChg>
      <pc:sldChg chg="modSp">
        <pc:chgData name="Rob Sewell" userId="c802df42025d5e1f" providerId="Windows Live" clId="Web-{945FE419-2B83-4AC7-9C5F-06D963A8DBD3}" dt="2019-08-30T09:49:29.215" v="169" actId="20577"/>
        <pc:sldMkLst>
          <pc:docMk/>
          <pc:sldMk cId="857325166" sldId="621"/>
        </pc:sldMkLst>
        <pc:spChg chg="mod">
          <ac:chgData name="Rob Sewell" userId="c802df42025d5e1f" providerId="Windows Live" clId="Web-{945FE419-2B83-4AC7-9C5F-06D963A8DBD3}" dt="2019-08-30T09:49:29.215" v="169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add ord replId">
        <pc:chgData name="Rob Sewell" userId="c802df42025d5e1f" providerId="Windows Live" clId="Web-{945FE419-2B83-4AC7-9C5F-06D963A8DBD3}" dt="2019-08-30T09:50:15.293" v="194"/>
        <pc:sldMkLst>
          <pc:docMk/>
          <pc:sldMk cId="1817438524" sldId="622"/>
        </pc:sldMkLst>
      </pc:sldChg>
    </pc:docChg>
  </pc:docChgLst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Windows Live" clId="Web-{606C66F5-55C1-4A2E-A0DA-C0EE52F78B56}"/>
    <pc:docChg chg="addSld delSld modSld sldOrd">
      <pc:chgData name="Rob Sewell" userId="c802df42025d5e1f" providerId="Windows Live" clId="Web-{606C66F5-55C1-4A2E-A0DA-C0EE52F78B56}" dt="2019-08-17T10:30:57.666" v="183"/>
      <pc:docMkLst>
        <pc:docMk/>
      </pc:docMkLst>
      <pc:sldChg chg="modSp mod modClrScheme chgLayout">
        <pc:chgData name="Rob Sewell" userId="c802df42025d5e1f" providerId="Windows Live" clId="Web-{606C66F5-55C1-4A2E-A0DA-C0EE52F78B56}" dt="2019-08-17T10:29:51.072" v="182"/>
        <pc:sldMkLst>
          <pc:docMk/>
          <pc:sldMk cId="1085621089" sldId="291"/>
        </pc:sldMkLst>
        <pc:spChg chg="mod ord">
          <ac:chgData name="Rob Sewell" userId="c802df42025d5e1f" providerId="Windows Live" clId="Web-{606C66F5-55C1-4A2E-A0DA-C0EE52F78B56}" dt="2019-08-17T10:29:51.072" v="182"/>
          <ac:spMkLst>
            <pc:docMk/>
            <pc:sldMk cId="1085621089" sldId="291"/>
            <ac:spMk id="2" creationId="{00000000-0000-0000-0000-000000000000}"/>
          </ac:spMkLst>
        </pc:spChg>
      </pc:sldChg>
      <pc:sldChg chg="del">
        <pc:chgData name="Rob Sewell" userId="c802df42025d5e1f" providerId="Windows Live" clId="Web-{606C66F5-55C1-4A2E-A0DA-C0EE52F78B56}" dt="2019-08-17T10:18:09.132" v="6"/>
        <pc:sldMkLst>
          <pc:docMk/>
          <pc:sldMk cId="1167667248" sldId="315"/>
        </pc:sldMkLst>
      </pc:sldChg>
      <pc:sldChg chg="del">
        <pc:chgData name="Rob Sewell" userId="c802df42025d5e1f" providerId="Windows Live" clId="Web-{606C66F5-55C1-4A2E-A0DA-C0EE52F78B56}" dt="2019-08-17T10:17:47.273" v="3"/>
        <pc:sldMkLst>
          <pc:docMk/>
          <pc:sldMk cId="1176017203" sldId="318"/>
        </pc:sldMkLst>
      </pc:sldChg>
      <pc:sldChg chg="add del">
        <pc:chgData name="Rob Sewell" userId="c802df42025d5e1f" providerId="Windows Live" clId="Web-{606C66F5-55C1-4A2E-A0DA-C0EE52F78B56}" dt="2019-08-17T10:28:55.290" v="181"/>
        <pc:sldMkLst>
          <pc:docMk/>
          <pc:sldMk cId="1690938764" sldId="321"/>
        </pc:sldMkLst>
      </pc:sldChg>
      <pc:sldChg chg="del">
        <pc:chgData name="Rob Sewell" userId="c802df42025d5e1f" providerId="Windows Live" clId="Web-{606C66F5-55C1-4A2E-A0DA-C0EE52F78B56}" dt="2019-08-17T10:17:44.507" v="2"/>
        <pc:sldMkLst>
          <pc:docMk/>
          <pc:sldMk cId="1239169279" sldId="322"/>
        </pc:sldMkLst>
      </pc:sldChg>
      <pc:sldChg chg="del">
        <pc:chgData name="Rob Sewell" userId="c802df42025d5e1f" providerId="Windows Live" clId="Web-{606C66F5-55C1-4A2E-A0DA-C0EE52F78B56}" dt="2019-08-17T10:18:30.538" v="8"/>
        <pc:sldMkLst>
          <pc:docMk/>
          <pc:sldMk cId="1919222586" sldId="324"/>
        </pc:sldMkLst>
      </pc:sldChg>
      <pc:sldChg chg="del">
        <pc:chgData name="Rob Sewell" userId="c802df42025d5e1f" providerId="Windows Live" clId="Web-{606C66F5-55C1-4A2E-A0DA-C0EE52F78B56}" dt="2019-08-17T10:28:47.603" v="180"/>
        <pc:sldMkLst>
          <pc:docMk/>
          <pc:sldMk cId="1697025877" sldId="389"/>
        </pc:sldMkLst>
      </pc:sldChg>
      <pc:sldChg chg="del">
        <pc:chgData name="Rob Sewell" userId="c802df42025d5e1f" providerId="Windows Live" clId="Web-{606C66F5-55C1-4A2E-A0DA-C0EE52F78B56}" dt="2019-08-17T10:18:32.132" v="9"/>
        <pc:sldMkLst>
          <pc:docMk/>
          <pc:sldMk cId="4116274468" sldId="590"/>
        </pc:sldMkLst>
      </pc:sldChg>
      <pc:sldChg chg="del">
        <pc:chgData name="Rob Sewell" userId="c802df42025d5e1f" providerId="Windows Live" clId="Web-{606C66F5-55C1-4A2E-A0DA-C0EE52F78B56}" dt="2019-08-17T10:30:57.666" v="183"/>
        <pc:sldMkLst>
          <pc:docMk/>
          <pc:sldMk cId="4040076486" sldId="607"/>
        </pc:sldMkLst>
      </pc:sldChg>
      <pc:sldChg chg="del">
        <pc:chgData name="Rob Sewell" userId="c802df42025d5e1f" providerId="Windows Live" clId="Web-{606C66F5-55C1-4A2E-A0DA-C0EE52F78B56}" dt="2019-08-17T10:18:10.413" v="7"/>
        <pc:sldMkLst>
          <pc:docMk/>
          <pc:sldMk cId="125693710" sldId="610"/>
        </pc:sldMkLst>
      </pc:sldChg>
      <pc:sldChg chg="new del">
        <pc:chgData name="Rob Sewell" userId="c802df42025d5e1f" providerId="Windows Live" clId="Web-{606C66F5-55C1-4A2E-A0DA-C0EE52F78B56}" dt="2019-08-17T10:28:43.197" v="179"/>
        <pc:sldMkLst>
          <pc:docMk/>
          <pc:sldMk cId="2251148907" sldId="610"/>
        </pc:sldMkLst>
      </pc:sldChg>
      <pc:sldChg chg="add">
        <pc:chgData name="Rob Sewell" userId="c802df42025d5e1f" providerId="Windows Live" clId="Web-{606C66F5-55C1-4A2E-A0DA-C0EE52F78B56}" dt="2019-08-17T10:21:53.977" v="11"/>
        <pc:sldMkLst>
          <pc:docMk/>
          <pc:sldMk cId="767489014" sldId="611"/>
        </pc:sldMkLst>
      </pc:sldChg>
      <pc:sldChg chg="add del replId">
        <pc:chgData name="Rob Sewell" userId="c802df42025d5e1f" providerId="Windows Live" clId="Web-{606C66F5-55C1-4A2E-A0DA-C0EE52F78B56}" dt="2019-08-17T10:17:42.163" v="1"/>
        <pc:sldMkLst>
          <pc:docMk/>
          <pc:sldMk cId="3722046973" sldId="611"/>
        </pc:sldMkLst>
      </pc:sldChg>
      <pc:sldChg chg="addSp modSp add del">
        <pc:chgData name="Rob Sewell" userId="c802df42025d5e1f" providerId="Windows Live" clId="Web-{606C66F5-55C1-4A2E-A0DA-C0EE52F78B56}" dt="2019-08-17T10:25:37.681" v="51"/>
        <pc:sldMkLst>
          <pc:docMk/>
          <pc:sldMk cId="1711707049" sldId="612"/>
        </pc:sldMkLst>
        <pc:picChg chg="add mod">
          <ac:chgData name="Rob Sewell" userId="c802df42025d5e1f" providerId="Windows Live" clId="Web-{606C66F5-55C1-4A2E-A0DA-C0EE52F78B56}" dt="2019-08-17T10:25:20.009" v="48" actId="1076"/>
          <ac:picMkLst>
            <pc:docMk/>
            <pc:sldMk cId="1711707049" sldId="612"/>
            <ac:picMk id="4" creationId="{241BF652-72B5-425C-B5F8-8577E8F2FE95}"/>
          </ac:picMkLst>
        </pc:picChg>
      </pc:sldChg>
      <pc:sldChg chg="add">
        <pc:chgData name="Rob Sewell" userId="c802df42025d5e1f" providerId="Windows Live" clId="Web-{606C66F5-55C1-4A2E-A0DA-C0EE52F78B56}" dt="2019-08-17T10:21:54.774" v="13"/>
        <pc:sldMkLst>
          <pc:docMk/>
          <pc:sldMk cId="4024822989" sldId="613"/>
        </pc:sldMkLst>
      </pc:sldChg>
      <pc:sldChg chg="add del">
        <pc:chgData name="Rob Sewell" userId="c802df42025d5e1f" providerId="Windows Live" clId="Web-{606C66F5-55C1-4A2E-A0DA-C0EE52F78B56}" dt="2019-08-17T10:23:57.118" v="43"/>
        <pc:sldMkLst>
          <pc:docMk/>
          <pc:sldMk cId="204799584" sldId="614"/>
        </pc:sldMkLst>
      </pc:sldChg>
      <pc:sldChg chg="add del">
        <pc:chgData name="Rob Sewell" userId="c802df42025d5e1f" providerId="Windows Live" clId="Web-{606C66F5-55C1-4A2E-A0DA-C0EE52F78B56}" dt="2019-08-17T10:23:53.915" v="39"/>
        <pc:sldMkLst>
          <pc:docMk/>
          <pc:sldMk cId="1615810658" sldId="615"/>
        </pc:sldMkLst>
      </pc:sldChg>
      <pc:sldChg chg="add del">
        <pc:chgData name="Rob Sewell" userId="c802df42025d5e1f" providerId="Windows Live" clId="Web-{606C66F5-55C1-4A2E-A0DA-C0EE52F78B56}" dt="2019-08-17T10:23:53.915" v="40"/>
        <pc:sldMkLst>
          <pc:docMk/>
          <pc:sldMk cId="1621030738" sldId="616"/>
        </pc:sldMkLst>
      </pc:sldChg>
      <pc:sldChg chg="add del">
        <pc:chgData name="Rob Sewell" userId="c802df42025d5e1f" providerId="Windows Live" clId="Web-{606C66F5-55C1-4A2E-A0DA-C0EE52F78B56}" dt="2019-08-17T10:23:53.915" v="41"/>
        <pc:sldMkLst>
          <pc:docMk/>
          <pc:sldMk cId="1918795064" sldId="617"/>
        </pc:sldMkLst>
      </pc:sldChg>
      <pc:sldChg chg="add del">
        <pc:chgData name="Rob Sewell" userId="c802df42025d5e1f" providerId="Windows Live" clId="Web-{606C66F5-55C1-4A2E-A0DA-C0EE52F78B56}" dt="2019-08-17T10:23:53.915" v="42"/>
        <pc:sldMkLst>
          <pc:docMk/>
          <pc:sldMk cId="3458898622" sldId="618"/>
        </pc:sldMkLst>
      </pc:sldChg>
      <pc:sldChg chg="add">
        <pc:chgData name="Rob Sewell" userId="c802df42025d5e1f" providerId="Windows Live" clId="Web-{606C66F5-55C1-4A2E-A0DA-C0EE52F78B56}" dt="2019-08-17T10:21:56.336" v="19"/>
        <pc:sldMkLst>
          <pc:docMk/>
          <pc:sldMk cId="1783932402" sldId="619"/>
        </pc:sldMkLst>
      </pc:sldChg>
      <pc:sldChg chg="modSp add">
        <pc:chgData name="Rob Sewell" userId="c802df42025d5e1f" providerId="Windows Live" clId="Web-{606C66F5-55C1-4A2E-A0DA-C0EE52F78B56}" dt="2019-08-17T10:22:48.712" v="38" actId="1076"/>
        <pc:sldMkLst>
          <pc:docMk/>
          <pc:sldMk cId="2897394968" sldId="620"/>
        </pc:sldMkLst>
        <pc:spChg chg="mod">
          <ac:chgData name="Rob Sewell" userId="c802df42025d5e1f" providerId="Windows Live" clId="Web-{606C66F5-55C1-4A2E-A0DA-C0EE52F78B56}" dt="2019-08-17T10:22:44.977" v="37" actId="1076"/>
          <ac:spMkLst>
            <pc:docMk/>
            <pc:sldMk cId="2897394968" sldId="620"/>
            <ac:spMk id="3" creationId="{412EAB22-DEE9-4AED-A15D-76BDCADCA469}"/>
          </ac:spMkLst>
        </pc:spChg>
        <pc:spChg chg="mod">
          <ac:chgData name="Rob Sewell" userId="c802df42025d5e1f" providerId="Windows Live" clId="Web-{606C66F5-55C1-4A2E-A0DA-C0EE52F78B56}" dt="2019-08-17T10:22:48.712" v="38" actId="1076"/>
          <ac:spMkLst>
            <pc:docMk/>
            <pc:sldMk cId="2897394968" sldId="620"/>
            <ac:spMk id="4" creationId="{1CF153A5-B7B0-4A9D-8BF1-A6B55598E74E}"/>
          </ac:spMkLst>
        </pc:spChg>
      </pc:sldChg>
      <pc:sldChg chg="addSp modSp add ord replId">
        <pc:chgData name="Rob Sewell" userId="c802df42025d5e1f" providerId="Windows Live" clId="Web-{606C66F5-55C1-4A2E-A0DA-C0EE52F78B56}" dt="2019-08-17T10:28:35.853" v="176" actId="20577"/>
        <pc:sldMkLst>
          <pc:docMk/>
          <pc:sldMk cId="857325166" sldId="621"/>
        </pc:sldMkLst>
        <pc:spChg chg="mod">
          <ac:chgData name="Rob Sewell" userId="c802df42025d5e1f" providerId="Windows Live" clId="Web-{606C66F5-55C1-4A2E-A0DA-C0EE52F78B56}" dt="2019-08-17T10:28:35.853" v="176" actId="20577"/>
          <ac:spMkLst>
            <pc:docMk/>
            <pc:sldMk cId="857325166" sldId="621"/>
            <ac:spMk id="8" creationId="{355E12FD-F514-4630-B8CF-4B9EF687CE2D}"/>
          </ac:spMkLst>
        </pc:spChg>
        <pc:picChg chg="add mod">
          <ac:chgData name="Rob Sewell" userId="c802df42025d5e1f" providerId="Windows Live" clId="Web-{606C66F5-55C1-4A2E-A0DA-C0EE52F78B56}" dt="2019-08-17T10:26:01.790" v="56" actId="14100"/>
          <ac:picMkLst>
            <pc:docMk/>
            <pc:sldMk cId="857325166" sldId="621"/>
            <ac:picMk id="2" creationId="{E264D3F0-C8D2-43D9-83E6-9C259EF20D51}"/>
          </ac:picMkLst>
        </pc:picChg>
      </pc:sldChg>
      <pc:sldMasterChg chg="addSldLayout">
        <pc:chgData name="Rob Sewell" userId="c802df42025d5e1f" providerId="Windows Live" clId="Web-{606C66F5-55C1-4A2E-A0DA-C0EE52F78B56}" dt="2019-08-17T10:21:53.977" v="11"/>
        <pc:sldMasterMkLst>
          <pc:docMk/>
          <pc:sldMasterMk cId="936760039" sldId="2147483675"/>
        </pc:sldMasterMkLst>
        <pc:sldLayoutChg chg="add replId">
          <pc:chgData name="Rob Sewell" userId="c802df42025d5e1f" providerId="Windows Live" clId="Web-{606C66F5-55C1-4A2E-A0DA-C0EE52F78B56}" dt="2019-08-17T10:21:53.977" v="11"/>
          <pc:sldLayoutMkLst>
            <pc:docMk/>
            <pc:sldMasterMk cId="936760039" sldId="2147483675"/>
            <pc:sldLayoutMk cId="3823589473" sldId="2147483732"/>
          </pc:sldLayoutMkLst>
        </pc:sldLayoutChg>
      </pc:sldMasterChg>
    </pc:docChg>
  </pc:docChgLst>
  <pc:docChgLst>
    <pc:chgData name="Rob Sewell" userId="c802df42025d5e1f" providerId="LiveId" clId="{B323D91C-C849-4F60-B98E-E53AB2A5637A}"/>
    <pc:docChg chg="addSld modSld">
      <pc:chgData name="Rob Sewell" userId="c802df42025d5e1f" providerId="LiveId" clId="{B323D91C-C849-4F60-B98E-E53AB2A5637A}" dt="2019-08-30T10:06:34.071" v="4" actId="1076"/>
      <pc:docMkLst>
        <pc:docMk/>
      </pc:docMkLst>
      <pc:sldChg chg="add">
        <pc:chgData name="Rob Sewell" userId="c802df42025d5e1f" providerId="LiveId" clId="{B323D91C-C849-4F60-B98E-E53AB2A5637A}" dt="2019-08-30T10:05:56.291" v="2"/>
        <pc:sldMkLst>
          <pc:docMk/>
          <pc:sldMk cId="4291130568" sldId="264"/>
        </pc:sldMkLst>
      </pc:sldChg>
      <pc:sldChg chg="delSp">
        <pc:chgData name="Rob Sewell" userId="c802df42025d5e1f" providerId="LiveId" clId="{B323D91C-C849-4F60-B98E-E53AB2A5637A}" dt="2019-08-30T10:05:40.187" v="1"/>
        <pc:sldMkLst>
          <pc:docMk/>
          <pc:sldMk cId="1783932402" sldId="619"/>
        </pc:sldMkLst>
        <pc:spChg chg="del">
          <ac:chgData name="Rob Sewell" userId="c802df42025d5e1f" providerId="LiveId" clId="{B323D91C-C849-4F60-B98E-E53AB2A5637A}" dt="2019-08-30T10:04:22.023" v="0"/>
          <ac:spMkLst>
            <pc:docMk/>
            <pc:sldMk cId="1783932402" sldId="619"/>
            <ac:spMk id="2" creationId="{3399C674-628B-4907-B5DC-1CFC1F0BF796}"/>
          </ac:spMkLst>
        </pc:spChg>
        <pc:picChg chg="del">
          <ac:chgData name="Rob Sewell" userId="c802df42025d5e1f" providerId="LiveId" clId="{B323D91C-C849-4F60-B98E-E53AB2A5637A}" dt="2019-08-30T10:05:40.187" v="1"/>
          <ac:picMkLst>
            <pc:docMk/>
            <pc:sldMk cId="1783932402" sldId="619"/>
            <ac:picMk id="3" creationId="{14852976-4AA4-4DA3-BD15-F398A721883A}"/>
          </ac:picMkLst>
        </pc:picChg>
      </pc:sldChg>
      <pc:sldChg chg="addSp modSp">
        <pc:chgData name="Rob Sewell" userId="c802df42025d5e1f" providerId="LiveId" clId="{B323D91C-C849-4F60-B98E-E53AB2A5637A}" dt="2019-08-30T10:06:34.071" v="4" actId="1076"/>
        <pc:sldMkLst>
          <pc:docMk/>
          <pc:sldMk cId="2897394968" sldId="620"/>
        </pc:sldMkLst>
        <pc:picChg chg="add mod">
          <ac:chgData name="Rob Sewell" userId="c802df42025d5e1f" providerId="LiveId" clId="{B323D91C-C849-4F60-B98E-E53AB2A5637A}" dt="2019-08-30T10:06:34.071" v="4" actId="1076"/>
          <ac:picMkLst>
            <pc:docMk/>
            <pc:sldMk cId="2897394968" sldId="620"/>
            <ac:picMk id="6" creationId="{14CF5B33-7A66-4347-8E5B-8847A2607D45}"/>
          </ac:picMkLst>
        </pc:picChg>
      </pc:sld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9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2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9"/>
            <a:ext cx="6026697" cy="573617"/>
          </a:xfrm>
        </p:spPr>
        <p:txBody>
          <a:bodyPr/>
          <a:lstStyle>
            <a:lvl1pPr marL="0" indent="0" algn="l" defTabSz="6092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5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2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4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73485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3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56" tIns="60928" rIns="121856" bIns="6092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6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6736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7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60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60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60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7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7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7" y="1022500"/>
            <a:ext cx="1722573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4" y="3815831"/>
            <a:ext cx="1756888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00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5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4" y="558362"/>
            <a:ext cx="3502517" cy="3462641"/>
          </a:xfrm>
          <a:prstGeom prst="rect">
            <a:avLst/>
          </a:prstGeom>
        </p:spPr>
        <p:txBody>
          <a:bodyPr vert="horz" lIns="121856" tIns="60928" rIns="121856" bIns="6092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1669" algn="l"/>
              </a:tabLst>
            </a:pPr>
            <a:r>
              <a:rPr lang="en-US" sz="533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3" y="3956173"/>
            <a:ext cx="3253774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56" rtlCol="0" anchor="t"/>
          <a:lstStyle/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50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8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8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6" y="2276356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6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5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5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6"/>
            <a:ext cx="4329572" cy="540913"/>
          </a:xfrm>
        </p:spPr>
        <p:txBody>
          <a:bodyPr/>
          <a:lstStyle>
            <a:lvl1pPr marL="0" marR="0" indent="0" algn="l" defTabSz="6092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5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6" y="4645547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/</a:t>
            </a:r>
            <a:r>
              <a:rPr lang="en-US" sz="1466" err="1">
                <a:solidFill>
                  <a:schemeClr val="accent1"/>
                </a:solidFill>
              </a:rPr>
              <a:t>yourname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1" y="5158386"/>
            <a:ext cx="137985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err="1">
                <a:solidFill>
                  <a:schemeClr val="accent1"/>
                </a:solidFill>
              </a:rPr>
              <a:t>yourhandle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3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err="1">
                <a:solidFill>
                  <a:schemeClr val="accent1"/>
                </a:solidFill>
              </a:rPr>
              <a:t>yourname</a:t>
            </a:r>
            <a:endParaRPr lang="en-US" sz="1466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2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27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2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5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7"/>
            <a:ext cx="11012265" cy="597807"/>
          </a:xfrm>
        </p:spPr>
        <p:txBody>
          <a:bodyPr anchor="b"/>
          <a:lstStyle>
            <a:lvl1pPr marL="0" indent="0">
              <a:buNone/>
              <a:defRPr sz="3731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6"/>
            <a:ext cx="11012265" cy="597807"/>
          </a:xfrm>
        </p:spPr>
        <p:txBody>
          <a:bodyPr anchor="b"/>
          <a:lstStyle>
            <a:lvl1pPr marL="0" indent="0">
              <a:buNone/>
              <a:defRPr sz="2665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5"/>
            <a:ext cx="11012265" cy="597807"/>
          </a:xfrm>
        </p:spPr>
        <p:txBody>
          <a:bodyPr anchor="b"/>
          <a:lstStyle>
            <a:lvl1pPr marL="0" indent="0">
              <a:buNone/>
              <a:defRPr sz="1865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83310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73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6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60" y="1774841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5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48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159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56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736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19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9"/>
            <a:ext cx="4025545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Download the </a:t>
            </a:r>
            <a:r>
              <a:rPr lang="en-US" sz="1865" b="1" err="1">
                <a:solidFill>
                  <a:schemeClr val="tx1"/>
                </a:solidFill>
              </a:rPr>
              <a:t>GuideBook</a:t>
            </a:r>
            <a:r>
              <a:rPr lang="en-US" sz="1865" b="1">
                <a:solidFill>
                  <a:schemeClr val="tx1"/>
                </a:solidFill>
              </a:rPr>
              <a:t> App </a:t>
            </a:r>
            <a:r>
              <a:rPr lang="en-US" sz="1865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4"/>
            <a:ext cx="5149036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Follow the QR code link </a:t>
            </a:r>
            <a:r>
              <a:rPr lang="en-US" sz="1865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1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1669" algn="l"/>
                </a:tabLst>
              </a:pPr>
              <a:r>
                <a:rPr lang="en-US" sz="533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7"/>
            <a:ext cx="3672366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>
                <a:solidFill>
                  <a:schemeClr val="tx1"/>
                </a:solidFill>
              </a:rPr>
              <a:t>Go to </a:t>
            </a:r>
            <a:r>
              <a:rPr lang="en-US" sz="1865" b="1" err="1">
                <a:solidFill>
                  <a:schemeClr val="tx1"/>
                </a:solidFill>
              </a:rPr>
              <a:t>passSummit.com</a:t>
            </a:r>
            <a:endParaRPr lang="en-US" sz="1865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7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5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2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2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2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4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9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0" y="1204643"/>
            <a:ext cx="643689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5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5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3288755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1354809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err="1">
                <a:solidFill>
                  <a:schemeClr val="accent1"/>
                </a:solidFill>
              </a:rPr>
              <a:t>email@company.com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err="1">
                <a:solidFill>
                  <a:schemeClr val="accent1"/>
                </a:solidFill>
              </a:rPr>
              <a:t>yourhandle</a:t>
            </a:r>
            <a:endParaRPr lang="en-US" sz="1466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6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8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3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71"/>
            <a:ext cx="1956474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1"/>
            <a:ext cx="2706876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0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5397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20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338">
              <a:defRPr/>
            </a:lvl2pPr>
            <a:lvl3pPr marL="776813">
              <a:defRPr/>
            </a:lvl3pPr>
            <a:lvl4pPr marL="1005287">
              <a:defRPr/>
            </a:lvl4pPr>
            <a:lvl5pPr marL="1233761">
              <a:defRPr/>
            </a:lvl5pPr>
            <a:lvl6pPr marL="1462235">
              <a:defRPr baseline="0"/>
            </a:lvl6pPr>
            <a:lvl7pPr marL="1690710">
              <a:defRPr baseline="0"/>
            </a:lvl7pPr>
            <a:lvl8pPr marL="1919184">
              <a:defRPr baseline="0"/>
            </a:lvl8pPr>
            <a:lvl9pPr marL="2147659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599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5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5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4398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7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 marL="1955740"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/>
            </a:lvl8pPr>
            <a:lvl9pPr marL="19557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1" y="1905000"/>
            <a:ext cx="5669281" cy="40386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40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5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7" y="1884311"/>
            <a:ext cx="5669281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8"/>
            </a:lvl1pPr>
            <a:lvl2pPr marL="456949" indent="0">
              <a:buNone/>
              <a:defRPr sz="2798"/>
            </a:lvl2pPr>
            <a:lvl3pPr marL="913897" indent="0">
              <a:buNone/>
              <a:defRPr sz="2398"/>
            </a:lvl3pPr>
            <a:lvl4pPr marL="1370846" indent="0">
              <a:buNone/>
              <a:defRPr sz="1999"/>
            </a:lvl4pPr>
            <a:lvl5pPr marL="1827794" indent="0">
              <a:buNone/>
              <a:defRPr sz="1999"/>
            </a:lvl5pPr>
            <a:lvl6pPr marL="2284743" indent="0">
              <a:buNone/>
              <a:defRPr sz="1999"/>
            </a:lvl6pPr>
            <a:lvl7pPr marL="2741691" indent="0">
              <a:buNone/>
              <a:defRPr sz="1999"/>
            </a:lvl7pPr>
            <a:lvl8pPr marL="3198640" indent="0">
              <a:buNone/>
              <a:defRPr sz="1999"/>
            </a:lvl8pPr>
            <a:lvl9pPr marL="3655589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8/30/2019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3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2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6014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23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2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6014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23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0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260" y="1314315"/>
            <a:ext cx="10986871" cy="3891476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Click to edit Master text styles</a:t>
            </a:r>
          </a:p>
          <a:p>
            <a:pPr lvl="3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6976" y="6217921"/>
            <a:ext cx="138172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89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366793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945927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76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34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05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0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7476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59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3014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931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956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135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54935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16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2485517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2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2" y="4618970"/>
            <a:ext cx="1956474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0"/>
            <a:ext cx="2706876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err="1"/>
              <a:t>email@company.com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32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1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8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hdr="0" ftr="0" dt="0"/>
  <p:txStyles>
    <p:titleStyle>
      <a:lvl1pPr marL="0" marR="0" indent="0" algn="l" defTabSz="609265" rtl="0" eaLnBrk="1" fontAlgn="auto" latinLnBrk="0" hangingPunct="1">
        <a:lnSpc>
          <a:spcPts val="4665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6949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5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432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108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513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095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22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75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65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52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79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05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32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58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853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4118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jp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950" b="1">
                <a:solidFill>
                  <a:srgbClr val="FFC000"/>
                </a:solidFill>
                <a:cs typeface="Segoe UI"/>
              </a:rPr>
              <a:t>SQL Notebooks in Azure Data Studio for the DBA</a:t>
            </a:r>
            <a:endParaRPr lang="de-DE" sz="3950">
              <a:solidFill>
                <a:srgbClr val="FFC00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15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3150" err="1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SQLDBAWithABeard</a:t>
            </a:r>
          </a:p>
        </p:txBody>
      </p:sp>
      <p:pic>
        <p:nvPicPr>
          <p:cNvPr id="6" name="Picture 2" descr="https://sqlsaturdayfiles.blob.core.windows.net/854/sqlsat854_print.jpg">
            <a:extLst>
              <a:ext uri="{FF2B5EF4-FFF2-40B4-BE49-F238E27FC236}">
                <a16:creationId xmlns:a16="http://schemas.microsoft.com/office/drawing/2014/main" id="{14CF5B33-7A66-4347-8E5B-8847A260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9" y="6063558"/>
            <a:ext cx="3178206" cy="7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974"/>
            <a:ext cx="12188824" cy="761769"/>
          </a:xfrm>
        </p:spPr>
        <p:txBody>
          <a:bodyPr/>
          <a:lstStyle/>
          <a:p>
            <a:pPr algn="ctr"/>
            <a:r>
              <a:rPr lang="en-US"/>
              <a:t>Our sponsors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1C5E5-F480-468A-A665-B6D32898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890" y="4691672"/>
            <a:ext cx="1093109" cy="842099"/>
          </a:xfrm>
          <a:prstGeom prst="rect">
            <a:avLst/>
          </a:prstGeom>
        </p:spPr>
      </p:pic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A3356855-5CD6-4840-B38A-FACB46D58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162" y="953243"/>
            <a:ext cx="3963610" cy="1176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21CCD-50EF-4BB1-8414-DE0B9D99C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994" y="2762478"/>
            <a:ext cx="2318763" cy="471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D7DB97-F269-49FE-A02E-164738E54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254" y="2797166"/>
            <a:ext cx="1423883" cy="385876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4870139-9FF9-4A24-AA21-83D8C1747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024" y="4691672"/>
            <a:ext cx="917213" cy="687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D44CE-9EA6-47B9-8635-549B42977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878" y="4552374"/>
            <a:ext cx="2738146" cy="9847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2AAA0F-46B2-4DC9-B487-326592D1D0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131" y="4884442"/>
            <a:ext cx="2366605" cy="4717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614A49-512E-450C-B928-0F6992A07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8094" y="2762477"/>
            <a:ext cx="1257303" cy="651702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23537DEE-EA4B-460C-B9EE-840D36E97A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5260" y="3402556"/>
            <a:ext cx="2761414" cy="10355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762991-0D0C-4EDD-8387-E8463B93CC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7256" y="2610372"/>
            <a:ext cx="2311096" cy="538598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2D487048-0E94-44BB-9FB3-93F56A339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600" y="953244"/>
            <a:ext cx="2933760" cy="1176818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EA5CA524-AB93-4A03-9D3F-F8C8CD936A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8247" y="5935198"/>
            <a:ext cx="1514959" cy="268603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A4FC17EB-9665-4CD9-B187-0141FEDB86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3000" y="652516"/>
            <a:ext cx="4037467" cy="1584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CABDE0-556F-4A2B-8555-07B9566469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3944" y="4669721"/>
            <a:ext cx="1599389" cy="839679"/>
          </a:xfrm>
          <a:prstGeom prst="rect">
            <a:avLst/>
          </a:prstGeom>
        </p:spPr>
      </p:pic>
      <p:pic>
        <p:nvPicPr>
          <p:cNvPr id="32" name="Picture 31" descr="A picture containing clipart&#10;&#10;Description automatically generated">
            <a:extLst>
              <a:ext uri="{FF2B5EF4-FFF2-40B4-BE49-F238E27FC236}">
                <a16:creationId xmlns:a16="http://schemas.microsoft.com/office/drawing/2014/main" id="{BA27886A-A46F-454D-A850-09A8546FA7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9266" y="4669316"/>
            <a:ext cx="1874346" cy="8346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DBD417-4B77-4E34-8B22-88B3189E73B8}"/>
              </a:ext>
            </a:extLst>
          </p:cNvPr>
          <p:cNvSpPr txBox="1"/>
          <p:nvPr/>
        </p:nvSpPr>
        <p:spPr>
          <a:xfrm>
            <a:off x="180021" y="572944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Platinum and </a:t>
            </a:r>
            <a:r>
              <a:rPr lang="nb-NO" sz="1693" b="1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event</a:t>
            </a:r>
            <a:endParaRPr lang="nb-NO" sz="1693" b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1BB782-F870-41E2-8316-EE844B1B6998}"/>
              </a:ext>
            </a:extLst>
          </p:cNvPr>
          <p:cNvSpPr txBox="1"/>
          <p:nvPr/>
        </p:nvSpPr>
        <p:spPr>
          <a:xfrm>
            <a:off x="180022" y="2312478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Gold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90D07F-5F09-430B-8BF6-7693994F696F}"/>
              </a:ext>
            </a:extLst>
          </p:cNvPr>
          <p:cNvSpPr txBox="1"/>
          <p:nvPr/>
        </p:nvSpPr>
        <p:spPr>
          <a:xfrm>
            <a:off x="180023" y="3281254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Global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C97C70-5741-480F-AC05-2533D9F3D393}"/>
              </a:ext>
            </a:extLst>
          </p:cNvPr>
          <p:cNvSpPr txBox="1"/>
          <p:nvPr/>
        </p:nvSpPr>
        <p:spPr>
          <a:xfrm>
            <a:off x="180024" y="4230154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Silver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B7DEA-2D42-4EBB-BD1A-48E47DD8482B}"/>
              </a:ext>
            </a:extLst>
          </p:cNvPr>
          <p:cNvSpPr txBox="1"/>
          <p:nvPr/>
        </p:nvSpPr>
        <p:spPr>
          <a:xfrm>
            <a:off x="180019" y="5536814"/>
            <a:ext cx="318040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93" b="1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Bronze</a:t>
            </a:r>
            <a:endParaRPr lang="nb-NO" sz="1693" b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6B2AA-9D32-466B-8DE9-A04EDAFF33A3}"/>
              </a:ext>
            </a:extLst>
          </p:cNvPr>
          <p:cNvSpPr txBox="1"/>
          <p:nvPr/>
        </p:nvSpPr>
        <p:spPr>
          <a:xfrm>
            <a:off x="4535955" y="5536815"/>
            <a:ext cx="3180401" cy="3528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b-NO" sz="1693" b="1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Raffle</a:t>
            </a:r>
            <a:endParaRPr lang="en-US" sz="1904" err="1">
              <a:ea typeface="+mj-ea"/>
              <a:cs typeface="+mj-cs"/>
            </a:endParaRPr>
          </a:p>
        </p:txBody>
      </p:sp>
      <p:pic>
        <p:nvPicPr>
          <p:cNvPr id="2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58FE75F-2DBE-483B-ACB3-3D6A9A9686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49171" y="5932520"/>
            <a:ext cx="1889370" cy="328340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F6984A3D-043E-4CFC-913B-B4421D305B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70076" y="5887602"/>
            <a:ext cx="1013517" cy="3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3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109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>
                <a:latin typeface="Calibri Light"/>
                <a:cs typeface="Calibri Light"/>
              </a:rPr>
            </a:br>
            <a:r>
              <a:rPr lang="en-GB" sz="90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>
                <a:solidFill>
                  <a:srgbClr val="FFE0A4"/>
                </a:solidFill>
                <a:latin typeface="Calibri Light"/>
                <a:cs typeface="Calibri Light"/>
              </a:rPr>
              <a:t>The MEAP has opened for </a:t>
            </a:r>
            <a:r>
              <a:rPr lang="en-GB" sz="3600" err="1">
                <a:solidFill>
                  <a:srgbClr val="FFE0A4"/>
                </a:solidFill>
                <a:latin typeface="Calibri Light"/>
                <a:cs typeface="Calibri Light"/>
              </a:rPr>
              <a:t>dbatools</a:t>
            </a:r>
            <a:r>
              <a:rPr lang="en-GB" sz="3600">
                <a:solidFill>
                  <a:srgbClr val="FFE0A4"/>
                </a:solidFill>
                <a:latin typeface="Calibri Light"/>
                <a:cs typeface="Calibri Light"/>
              </a:rPr>
              <a:t> in a Month of Lunches </a:t>
            </a:r>
            <a:endParaRPr lang="en-GB" sz="360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>
                <a:solidFill>
                  <a:srgbClr val="FFE0A4"/>
                </a:solidFill>
                <a:latin typeface="Calibri Light"/>
                <a:cs typeface="Calibri Light"/>
              </a:rPr>
              <a:t>ctwsqlos19</a:t>
            </a:r>
            <a:endParaRPr lang="en-GB" sz="36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637157" y="259854"/>
            <a:ext cx="9587350" cy="7921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>
                <a:latin typeface="+mn-lt"/>
              </a:rPr>
              <a:t>Buckle Up !! It‘s Demo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Application>Microsoft Office PowerPoint</Application>
  <PresentationFormat>Custom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PASS 2013_SpeakerTemplate_16x9</vt:lpstr>
      <vt:lpstr>2_PASS 2013_SpeakerTemplate_16x9</vt:lpstr>
      <vt:lpstr>1_PASS 2013_SpeakerTemplate_16x9</vt:lpstr>
      <vt:lpstr>PowerPoint Presentation</vt:lpstr>
      <vt:lpstr>PowerPoint Presentation</vt:lpstr>
      <vt:lpstr>Our sponsors</vt:lpstr>
      <vt:lpstr>PowerPoint Presentation</vt:lpstr>
      <vt:lpstr>PowerPoint Presentation</vt:lpstr>
      <vt:lpstr>PowerPoint Presentation</vt:lpstr>
      <vt:lpstr>Buckle Up !! It‘s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revision>1</cp:revision>
  <dcterms:created xsi:type="dcterms:W3CDTF">2017-05-28T09:19:37Z</dcterms:created>
  <dcterms:modified xsi:type="dcterms:W3CDTF">2019-08-30T10:06:45Z</dcterms:modified>
</cp:coreProperties>
</file>